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58" r:id="rId3"/>
    <p:sldId id="259" r:id="rId4"/>
    <p:sldId id="271" r:id="rId5"/>
    <p:sldId id="260" r:id="rId6"/>
    <p:sldId id="276" r:id="rId7"/>
    <p:sldId id="277" r:id="rId8"/>
    <p:sldId id="278" r:id="rId9"/>
    <p:sldId id="261" r:id="rId10"/>
    <p:sldId id="279" r:id="rId11"/>
    <p:sldId id="272" r:id="rId12"/>
    <p:sldId id="273" r:id="rId13"/>
    <p:sldId id="280" r:id="rId14"/>
    <p:sldId id="281" r:id="rId15"/>
    <p:sldId id="262" r:id="rId16"/>
    <p:sldId id="264" r:id="rId17"/>
    <p:sldId id="266" r:id="rId18"/>
    <p:sldId id="282" r:id="rId19"/>
    <p:sldId id="269" r:id="rId20"/>
    <p:sldId id="274" r:id="rId21"/>
    <p:sldId id="28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81841" autoAdjust="0"/>
  </p:normalViewPr>
  <p:slideViewPr>
    <p:cSldViewPr>
      <p:cViewPr varScale="1">
        <p:scale>
          <a:sx n="60" d="100"/>
          <a:sy n="60" d="100"/>
        </p:scale>
        <p:origin x="-792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1634FB7-B6F5-4185-83CD-4D0015586FF7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C0D96A4-40BF-4493-A659-67B264799E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3317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Ведущий предлагает обеим командам ответить на вопросы разминки. Та команда, которая первая дала правильный ответ, получает балл.</a:t>
            </a:r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4C74DF-4DD2-4F41-AB4D-AAFD6EC4223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" charset="0"/>
                <a:cs typeface="Arial" charset="0"/>
              </a:rPr>
              <a:t>Ведущий объясняет ребятам приемы быстрого счета.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E3C0C3-5715-440F-AD90-AA65034141F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D7912B-6E97-46FF-BBC1-D8D769C8FA2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37FD-37D6-4C7C-9401-ED6415263398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CA7AE-7381-49C2-8D91-021356E8E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7121B-D1A3-444E-8D9C-13A46393C6CB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6815A-C2A2-4F7B-BEE9-AFF7FB5FF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E25B7-84C4-45F1-B3AA-B04C3430BBC7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6CC50-9532-4246-BDBE-7D5ED31C6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14C43-7AA2-4026-ACF7-02E509D761FA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8AB7D-CEA3-40C7-A979-33A960B63F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BA1F5-5DA2-430B-A628-26E557E1F1D2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F9E81-39E6-4DA2-90CD-6D6C6A4FF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7AB7E-13B1-4749-8F82-905237D484F4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E3185-C9CF-4F88-80FD-E9A17B0D2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3C1E4-74F4-43A7-B5A7-744742C6DFAA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AB235-AFD5-480B-8DBA-5524C64252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3A363-069C-43B8-AAE2-19158E19571C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A4E57-9E6D-4697-9FCB-3E6DC1BB3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8C6BE-7261-477B-A11C-18F0354F44BA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1CA2C-C604-43D6-B3F0-ED15432F9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7"/>
          <p:cNvSpPr/>
          <p:nvPr/>
        </p:nvSpPr>
        <p:spPr>
          <a:xfrm rot="5400000">
            <a:off x="433388" y="-433388"/>
            <a:ext cx="6858000" cy="7724775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ED7CC-51B8-40F0-82A1-BCA079E436CA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0040691-7C4D-4A0D-B6B4-EF1DCA7C1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rtlCol="0" anchor="ctr">
            <a:normAutofit/>
          </a:bodyPr>
          <a:lstStyle>
            <a:lvl1pPr algn="r"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CC786-1AAB-409B-8927-FAFD0C4BD637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99931-1D7C-4E00-AB80-4ED92B162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3175" y="5051425"/>
            <a:ext cx="3575050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588" y="5051425"/>
            <a:ext cx="9145588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365125"/>
            <a:ext cx="7521575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100138"/>
            <a:ext cx="7521575" cy="357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613" y="5870575"/>
            <a:ext cx="2176462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3FDD04B4-B6B1-41FD-AE1B-10AB0230C11C}" type="datetimeFigureOut">
              <a:rPr lang="ru-RU"/>
              <a:pPr>
                <a:defRPr/>
              </a:pPr>
              <a:t>02.10.2018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900" y="6284913"/>
            <a:ext cx="4724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cap="all" spc="200" baseline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50" y="6170613"/>
            <a:ext cx="503238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5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A810DF0-E976-484A-BB12-0D4466B07C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10" r:id="rId8"/>
    <p:sldLayoutId id="2147483711" r:id="rId9"/>
    <p:sldLayoutId id="2147483702" r:id="rId10"/>
    <p:sldLayoutId id="21474837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Font typeface="Arial" charset="0"/>
        <a:buChar char="•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307975" y="1030288"/>
            <a:ext cx="5648325" cy="12033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КВН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endParaRPr lang="ru-RU" sz="4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469900" y="1649413"/>
            <a:ext cx="6854825" cy="3730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«МАТЕМАТИЧЕСКАЯ СМЕКАЛКА»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9150" y="1125538"/>
            <a:ext cx="7588250" cy="40354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7. Сколько изображено треугольников?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Ответ: </a:t>
            </a:r>
            <a:r>
              <a:rPr lang="ru-RU" sz="2400" smtClean="0">
                <a:latin typeface="Arial" charset="0"/>
                <a:cs typeface="Arial" charset="0"/>
              </a:rPr>
              <a:t>24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</p:txBody>
      </p:sp>
      <p:pic>
        <p:nvPicPr>
          <p:cNvPr id="1026" name="Picture 2" descr="C:\Users\Дарья\Documents\Ковалева В.В\Новая папка\iFOc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785938"/>
            <a:ext cx="3021013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908050"/>
            <a:ext cx="7732712" cy="38893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 Дотрагиваясь только до одного стакана сделать так, чтобы пустые и полные стаканы чередовались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воду из второго стакана перелить в пятый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Дарья\Documents\Ковалева В.В\Новая папка\graphi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2565400"/>
            <a:ext cx="55816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650" y="1052513"/>
            <a:ext cx="7521575" cy="357981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9. Мотоциклист ехал в поселок. По дороге он встретил 3 легковые машины и грузовик. Сколько всего машин шло в этот поселок?   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Ответ: </a:t>
            </a:r>
            <a:r>
              <a:rPr lang="ru-RU" sz="2400" smtClean="0">
                <a:latin typeface="Arial" charset="0"/>
                <a:cs typeface="Arial" charset="0"/>
              </a:rPr>
              <a:t>1</a:t>
            </a:r>
          </a:p>
        </p:txBody>
      </p:sp>
      <p:pic>
        <p:nvPicPr>
          <p:cNvPr id="7170" name="Picture 2" descr="C:\Users\Дарья\Documents\Ковалева В.В\КВН\77285_html_558a4c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270125"/>
            <a:ext cx="3538537" cy="270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10. В одной семье два отца и два сына. Сколько это человек? 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Ответ: </a:t>
            </a:r>
            <a:r>
              <a:rPr lang="ru-RU" sz="2400" smtClean="0">
                <a:latin typeface="Arial" charset="0"/>
                <a:cs typeface="Arial" charset="0"/>
              </a:rPr>
              <a:t>3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 </a:t>
            </a:r>
          </a:p>
        </p:txBody>
      </p:sp>
      <p:pic>
        <p:nvPicPr>
          <p:cNvPr id="8194" name="Picture 2" descr="C:\Users\Дарья\Documents\Ковалева В.В\КВН\pc1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909763"/>
            <a:ext cx="4865688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Дарья\Documents\Ковалева В.В\КВН\8136d029-8d2a-416b-a330-a5f594b2fa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2150" y="730250"/>
            <a:ext cx="50133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0113" y="1111250"/>
            <a:ext cx="7519987" cy="40465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11. Сколько гектаров в 1 м</a:t>
            </a:r>
            <a:r>
              <a:rPr lang="ru-RU" sz="2400" baseline="30000" smtClean="0">
                <a:latin typeface="Arial" charset="0"/>
                <a:cs typeface="Arial" charset="0"/>
              </a:rPr>
              <a:t>2</a:t>
            </a:r>
            <a:r>
              <a:rPr lang="ru-RU" sz="2400" smtClean="0">
                <a:latin typeface="Arial" charset="0"/>
                <a:cs typeface="Arial" charset="0"/>
              </a:rPr>
              <a:t>? </a:t>
            </a: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Ответ: </a:t>
            </a:r>
            <a:r>
              <a:rPr lang="ru-RU" sz="2400" smtClean="0">
                <a:latin typeface="Arial" charset="0"/>
                <a:cs typeface="Arial" charset="0"/>
              </a:rPr>
              <a:t>0,0001 га  </a:t>
            </a: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  </a:t>
            </a:r>
            <a:r>
              <a:rPr lang="ru-RU" sz="2400" smtClean="0">
                <a:latin typeface="Arial" charset="0"/>
                <a:cs typeface="Arial" charset="0"/>
              </a:rPr>
              <a:t>                                                   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12. На какое число нужно разделить 2, чтобы получить 4?</a:t>
            </a:r>
          </a:p>
          <a:p>
            <a:pPr algn="r"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 </a:t>
            </a: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Ответ: </a:t>
            </a:r>
            <a:r>
              <a:rPr lang="ru-RU" sz="2400" smtClean="0">
                <a:latin typeface="Arial" charset="0"/>
                <a:cs typeface="Arial" charset="0"/>
              </a:rPr>
              <a:t>1/2</a:t>
            </a: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3 этап: ВЕСЕЛАЯ ЭСТАФЕТА</a:t>
            </a:r>
            <a:endParaRPr lang="ru-RU" sz="4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eaLnBrk="1" hangingPunct="1">
              <a:buFont typeface="Arial" charset="0"/>
              <a:buNone/>
            </a:pPr>
            <a:r>
              <a:rPr lang="ru-RU" sz="2400" dirty="0" smtClean="0">
                <a:latin typeface="Arial" charset="0"/>
                <a:cs typeface="Arial" charset="0"/>
              </a:rPr>
              <a:t>На доске написаны примеры для каждой команды. </a:t>
            </a:r>
            <a:r>
              <a:rPr lang="ru-RU" sz="2400" dirty="0" smtClean="0">
                <a:latin typeface="Arial" charset="0"/>
                <a:cs typeface="Arial" charset="0"/>
              </a:rPr>
              <a:t>Участники </a:t>
            </a:r>
            <a:r>
              <a:rPr lang="ru-RU" sz="2400" dirty="0" smtClean="0">
                <a:latin typeface="Arial" charset="0"/>
                <a:cs typeface="Arial" charset="0"/>
              </a:rPr>
              <a:t>решают их, кто быстрей.</a:t>
            </a:r>
          </a:p>
          <a:p>
            <a:pPr marL="0" eaLnBrk="1" hangingPunct="1">
              <a:buFont typeface="Arial" charset="0"/>
              <a:buNone/>
            </a:pPr>
            <a:r>
              <a:rPr lang="ru-RU" sz="2400" dirty="0" smtClean="0"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4" name="Таблица 3"/>
          <p:cNvPicPr>
            <a:picLocks noGrp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346325"/>
            <a:ext cx="6223000" cy="2670175"/>
          </a:xfrm>
          <a:prstGeom prst="rect">
            <a:avLst/>
          </a:prstGeom>
          <a:noFill/>
        </p:spPr>
      </p:pic>
      <p:pic>
        <p:nvPicPr>
          <p:cNvPr id="9217" name="Picture 1" descr="C:\Users\Дарья\Documents\Ковалева В.В\КВН\1735422_html_m93a311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1916113"/>
            <a:ext cx="2728912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ъект 2"/>
          <p:cNvSpPr>
            <a:spLocks noGrp="1"/>
          </p:cNvSpPr>
          <p:nvPr>
            <p:ph idx="1"/>
          </p:nvPr>
        </p:nvSpPr>
        <p:spPr>
          <a:xfrm>
            <a:off x="755650" y="1484313"/>
            <a:ext cx="7521575" cy="3579812"/>
          </a:xfrm>
        </p:spPr>
        <p:txBody>
          <a:bodyPr/>
          <a:lstStyle/>
          <a:p>
            <a:pPr marL="0" eaLnBrk="1" hangingPunct="1">
              <a:buFont typeface="Arial" charset="0"/>
              <a:buNone/>
            </a:pPr>
            <a:r>
              <a:rPr lang="ru-RU" sz="2400" dirty="0" smtClean="0">
                <a:latin typeface="Arial" charset="0"/>
                <a:cs typeface="Arial" charset="0"/>
              </a:rPr>
              <a:t>За 3 минуты составить как можно больше слов, используя буквы слова:    М А Т Е М А Т И К А .</a:t>
            </a:r>
          </a:p>
          <a:p>
            <a:pPr marL="0" eaLnBrk="1" hangingPunct="1">
              <a:buFont typeface="Arial" charset="0"/>
              <a:buNone/>
            </a:pPr>
            <a:endParaRPr lang="ru-RU" sz="2400" dirty="0" smtClean="0">
              <a:latin typeface="Arial" charset="0"/>
              <a:cs typeface="Arial" charset="0"/>
            </a:endParaRPr>
          </a:p>
          <a:p>
            <a:pPr marL="0" algn="ctr" eaLnBrk="1" hangingPunct="1">
              <a:buFont typeface="Arial" charset="0"/>
              <a:buNone/>
            </a:pPr>
            <a:endParaRPr lang="ru-RU" sz="2400" dirty="0" smtClean="0">
              <a:latin typeface="Arial" charset="0"/>
              <a:cs typeface="Arial" charset="0"/>
            </a:endParaRPr>
          </a:p>
        </p:txBody>
      </p:sp>
      <p:pic>
        <p:nvPicPr>
          <p:cNvPr id="14338" name="Picture 2" descr="C:\Users\Дарья\Documents\Ковалева В.В\КВН\1820_html_1b990c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2276475"/>
            <a:ext cx="26797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4 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этап</a:t>
            </a:r>
            <a:r>
              <a:rPr lang="ru-RU" sz="4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: КОНКУРС </a:t>
            </a:r>
            <a:br>
              <a:rPr lang="ru-RU" sz="4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endParaRPr lang="ru-RU" sz="4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188913"/>
            <a:ext cx="7488238" cy="863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этап: это интересно</a:t>
            </a:r>
            <a:endParaRPr lang="ru-RU" sz="4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395536" y="1268760"/>
            <a:ext cx="8352928" cy="3744416"/>
          </a:xfrm>
          <a:blipFill rotWithShape="1">
            <a:blip r:embed="rId3"/>
            <a:stretch>
              <a:fillRect l="-219" t="-1140"/>
            </a:stretch>
          </a:blip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>
                <a:noFill/>
              </a:rPr>
              <a:t> </a:t>
            </a:r>
          </a:p>
        </p:txBody>
      </p:sp>
      <p:pic>
        <p:nvPicPr>
          <p:cNvPr id="5" name="Таблица 4"/>
          <p:cNvPicPr>
            <a:picLocks noGrp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4217988"/>
            <a:ext cx="6223000" cy="566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251520" y="908720"/>
            <a:ext cx="8169012" cy="3651857"/>
          </a:xfrm>
          <a:blipFill rotWithShape="1">
            <a:blip r:embed="rId2"/>
            <a:stretch>
              <a:fillRect/>
            </a:stretch>
          </a:blip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7890" name="Прямоугольник 3"/>
          <p:cNvSpPr>
            <a:spLocks noChangeArrowheads="1"/>
          </p:cNvSpPr>
          <p:nvPr/>
        </p:nvSpPr>
        <p:spPr bwMode="auto">
          <a:xfrm>
            <a:off x="2484438" y="620713"/>
            <a:ext cx="40322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ts val="800"/>
              </a:spcBef>
            </a:pPr>
            <a:endParaRPr lang="ru-RU" sz="2400" b="1">
              <a:solidFill>
                <a:srgbClr val="7030A0"/>
              </a:solidFill>
              <a:cs typeface="Arial" charset="0"/>
            </a:endParaRPr>
          </a:p>
          <a:p>
            <a:pPr marL="342900" indent="-342900">
              <a:spcBef>
                <a:spcPts val="800"/>
              </a:spcBef>
            </a:pPr>
            <a:r>
              <a:rPr lang="ru-RU" sz="2400" b="1">
                <a:solidFill>
                  <a:srgbClr val="7030A0"/>
                </a:solidFill>
                <a:cs typeface="Arial" charset="0"/>
              </a:rPr>
              <a:t>Умножение чисел на 9:</a:t>
            </a:r>
          </a:p>
        </p:txBody>
      </p:sp>
      <p:pic>
        <p:nvPicPr>
          <p:cNvPr id="5" name="Таблица 4"/>
          <p:cNvPicPr>
            <a:picLocks noGrp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0650" y="3717925"/>
            <a:ext cx="6223000" cy="568325"/>
          </a:xfrm>
          <a:prstGeom prst="rect">
            <a:avLst/>
          </a:prstGeom>
          <a:noFill/>
        </p:spPr>
      </p:pic>
      <p:pic>
        <p:nvPicPr>
          <p:cNvPr id="17410" name="Picture 2" descr="C:\Users\Дарья\Documents\Ковалева В.В\КВН\67d3531ab702e9567b30de9892cb83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0100" y="2636838"/>
            <a:ext cx="19939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Дарья\Documents\Ковалева В.В\КВН\d2f04593367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700"/>
            <a:ext cx="20161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325" y="365125"/>
            <a:ext cx="8321675" cy="5492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этап: РАЗРЕЗАНИЕ ФИГУРЫ</a:t>
            </a:r>
            <a:endParaRPr lang="ru-RU" sz="4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27088" y="1052513"/>
            <a:ext cx="7521575" cy="357981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spcAft>
                <a:spcPts val="0"/>
              </a:spcAft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Командам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предлагается разрезать фигуру на 4 равные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части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	</a:t>
            </a:r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Ответ</a:t>
            </a:r>
            <a:r>
              <a:rPr lang="ru-RU" sz="24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      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9" name="Picture 2" descr="C:\Users\Дарья\Documents\Ковалева В.В\Новая папка\16965_html_4aef41f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205038"/>
            <a:ext cx="2354262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Дарья\Documents\Ковалева В.В\КВН\114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2408238"/>
            <a:ext cx="2600325" cy="260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7900" y="260350"/>
            <a:ext cx="4032250" cy="1081088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765175"/>
            <a:ext cx="7953375" cy="41560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smtClean="0">
                <a:solidFill>
                  <a:srgbClr val="7030A0"/>
                </a:solidFill>
                <a:latin typeface="Arial" charset="0"/>
                <a:cs typeface="Arial" charset="0"/>
              </a:rPr>
              <a:t>С математикой дружить-</a:t>
            </a:r>
          </a:p>
          <a:p>
            <a:pPr eaLnBrk="1" hangingPunct="1">
              <a:buFont typeface="Arial" charset="0"/>
              <a:buNone/>
            </a:pPr>
            <a:endParaRPr lang="ru-RU" sz="40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smtClean="0">
                <a:solidFill>
                  <a:srgbClr val="7030A0"/>
                </a:solidFill>
                <a:latin typeface="Arial" charset="0"/>
                <a:cs typeface="Arial" charset="0"/>
              </a:rPr>
              <a:t>       интересно жизнь </a:t>
            </a:r>
          </a:p>
          <a:p>
            <a:pPr eaLnBrk="1" hangingPunct="1">
              <a:buFont typeface="Arial" charset="0"/>
              <a:buNone/>
            </a:pPr>
            <a:endParaRPr lang="ru-RU" sz="40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000" smtClean="0">
                <a:solidFill>
                  <a:srgbClr val="7030A0"/>
                </a:solidFill>
                <a:latin typeface="Arial" charset="0"/>
                <a:cs typeface="Arial" charset="0"/>
              </a:rPr>
              <a:t>                      прожить !</a:t>
            </a:r>
            <a:endParaRPr lang="ru-RU" sz="4000" smtClean="0">
              <a:latin typeface="Arial" charset="0"/>
              <a:cs typeface="Arial" charset="0"/>
            </a:endParaRPr>
          </a:p>
        </p:txBody>
      </p:sp>
      <p:pic>
        <p:nvPicPr>
          <p:cNvPr id="15363" name="Picture 2" descr="C:\Users\Дарья\Documents\Ковалева В.В\КВН\800_128954401843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1341438"/>
            <a:ext cx="280828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Дарья\Documents\Ковалева В.В\КВН\Screen-shot-2010-01-07-at-5.57.50-A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682750"/>
            <a:ext cx="3689350" cy="337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325" y="365125"/>
            <a:ext cx="8321675" cy="5492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этап: ПЕСЕННЫЙ КОНКУРС</a:t>
            </a:r>
            <a:endParaRPr lang="ru-RU" sz="4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Объект 2"/>
          <p:cNvSpPr txBox="1">
            <a:spLocks/>
          </p:cNvSpPr>
          <p:nvPr/>
        </p:nvSpPr>
        <p:spPr bwMode="auto">
          <a:xfrm>
            <a:off x="827088" y="1052513"/>
            <a:ext cx="7521575" cy="357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>
              <a:spcBef>
                <a:spcPts val="800"/>
              </a:spcBef>
              <a:buFont typeface="Arial" charset="0"/>
              <a:buNone/>
            </a:pPr>
            <a:r>
              <a:rPr lang="ru-RU" sz="2400" b="1" dirty="0" smtClean="0">
                <a:cs typeface="Arial" charset="0"/>
              </a:rPr>
              <a:t>Команды </a:t>
            </a:r>
            <a:r>
              <a:rPr lang="ru-RU" sz="2400" b="1" dirty="0" smtClean="0">
                <a:cs typeface="Arial" charset="0"/>
              </a:rPr>
              <a:t>по </a:t>
            </a:r>
            <a:r>
              <a:rPr lang="ru-RU" sz="2400" b="1" dirty="0">
                <a:cs typeface="Arial" charset="0"/>
              </a:rPr>
              <a:t>очереди </a:t>
            </a:r>
            <a:r>
              <a:rPr lang="ru-RU" sz="2400" b="1" dirty="0" smtClean="0">
                <a:cs typeface="Arial" charset="0"/>
              </a:rPr>
              <a:t>называют песни </a:t>
            </a:r>
            <a:r>
              <a:rPr lang="ru-RU" sz="2400" b="1" dirty="0">
                <a:cs typeface="Arial" charset="0"/>
              </a:rPr>
              <a:t>в которых упоминаются числа</a:t>
            </a:r>
            <a:endParaRPr lang="ru-RU" sz="2400" b="1" dirty="0">
              <a:solidFill>
                <a:srgbClr val="FF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2284413"/>
            <a:ext cx="8320088" cy="547687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СПАСИБО ЗА ВНИМАНИЕ! </a:t>
            </a:r>
            <a:endParaRPr lang="ru-RU" sz="4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130" name="Объект 9"/>
          <p:cNvSpPr>
            <a:spLocks noGrp="1"/>
          </p:cNvSpPr>
          <p:nvPr>
            <p:ph idx="1"/>
          </p:nvPr>
        </p:nvSpPr>
        <p:spPr>
          <a:xfrm>
            <a:off x="822325" y="2492375"/>
            <a:ext cx="7521575" cy="21875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48131" name="Объект 2"/>
          <p:cNvSpPr txBox="1">
            <a:spLocks/>
          </p:cNvSpPr>
          <p:nvPr/>
        </p:nvSpPr>
        <p:spPr bwMode="auto">
          <a:xfrm>
            <a:off x="827088" y="1052513"/>
            <a:ext cx="7521575" cy="357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>
              <a:spcBef>
                <a:spcPts val="800"/>
              </a:spcBef>
              <a:buFont typeface="Arial" charset="0"/>
              <a:buNone/>
            </a:pPr>
            <a:endParaRPr lang="ru-RU" sz="2400" b="1">
              <a:cs typeface="Arial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2843213"/>
            <a:ext cx="7521575" cy="54768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7030A0"/>
                </a:solidFill>
              </a:rPr>
              <a:t>1 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этап</a:t>
            </a:r>
            <a:r>
              <a:rPr lang="ru-RU" sz="4000" dirty="0" smtClean="0">
                <a:solidFill>
                  <a:srgbClr val="7030A0"/>
                </a:solidFill>
              </a:rPr>
              <a:t>: 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ПРЕДСТАВЛЕНИЕ</a:t>
            </a:r>
            <a:endParaRPr lang="ru-RU" sz="4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 marL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4000" dirty="0" smtClean="0">
                <a:latin typeface="Arial" pitchFamily="34" charset="0"/>
                <a:cs typeface="Arial" pitchFamily="34" charset="0"/>
              </a:rPr>
              <a:t>Название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5" name="Picture 2" descr="C:\Users\Дарья\Documents\Ковалева В.В\КВН\pouchitelnaja-istorija-pro-grebca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2425" y="1268413"/>
            <a:ext cx="4164013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арья\Documents\Ковалева В.В\КВН\852-18068_norm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3213" y="950913"/>
            <a:ext cx="3744912" cy="401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4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этап: РАЗМИНКА</a:t>
            </a:r>
            <a:endParaRPr lang="ru-RU" sz="40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950913"/>
            <a:ext cx="7521575" cy="37544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 колесе 10 спиц.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Сколько промежутков между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спицами?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                        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</a:t>
            </a:r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Дарья\Documents\Ковалева В.В\КВН\num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2487613"/>
            <a:ext cx="52387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908050"/>
            <a:ext cx="7521575" cy="35798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2. Ответьте, не считая, какой цифрой оканчивается произведение первых девяти натуральных чисел.  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    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Ответ: </a:t>
            </a:r>
            <a:r>
              <a:rPr lang="ru-RU" sz="2400" smtClean="0">
                <a:latin typeface="Arial" charset="0"/>
                <a:cs typeface="Arial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650" y="908050"/>
            <a:ext cx="7521575" cy="357981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3. «Вот вам три таблетки - сказал доктор, - принимайте их через каждые полчаса». На какое время хватит прописанных доктором таблеток? 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 algn="ct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marL="0" indent="0" algn="ct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marL="0" indent="0" algn="ct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marL="0" indent="0" algn="ctr"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Ответ: </a:t>
            </a:r>
            <a:r>
              <a:rPr lang="ru-RU" sz="2400" smtClean="0">
                <a:latin typeface="Arial" charset="0"/>
                <a:cs typeface="Arial" charset="0"/>
              </a:rPr>
              <a:t>на час</a:t>
            </a:r>
          </a:p>
          <a:p>
            <a:pPr marL="0" indent="0"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</p:txBody>
      </p:sp>
      <p:pic>
        <p:nvPicPr>
          <p:cNvPr id="3075" name="Picture 3" descr="C:\Users\Дарья\Documents\Ковалева В.В\КВН\11949897341647250718medicina_dottore_archite_01.svg.h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068638"/>
            <a:ext cx="23764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C:\Users\Дарья\Documents\Ковалева В.В\КВН\0_72b7d_35ff3820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2492375"/>
            <a:ext cx="2181225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ъект 2"/>
          <p:cNvSpPr>
            <a:spLocks noGrp="1"/>
          </p:cNvSpPr>
          <p:nvPr>
            <p:ph idx="1"/>
          </p:nvPr>
        </p:nvSpPr>
        <p:spPr>
          <a:xfrm>
            <a:off x="827088" y="908050"/>
            <a:ext cx="7521575" cy="35798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4. Переложите две спички так, чтобы совок не изменил форму, а мусора в совке не было.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                                                    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Ответ: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</p:txBody>
      </p:sp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2413" y="2205038"/>
            <a:ext cx="1779587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3913" y="2170113"/>
            <a:ext cx="18684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арья\Documents\Ковалева В.В\КВН\232-620-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512888"/>
            <a:ext cx="350520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908050"/>
            <a:ext cx="7521575" cy="3579813"/>
          </a:xfrm>
        </p:spPr>
        <p:txBody>
          <a:bodyPr/>
          <a:lstStyle/>
          <a:p>
            <a:pPr algn="r"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5. Сколько сейчас часов, если оставшаяся   часть суток в 2 раза больше? 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              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     </a:t>
            </a: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Ответ:</a:t>
            </a:r>
            <a:r>
              <a:rPr lang="ru-RU" sz="2400" smtClean="0">
                <a:latin typeface="Arial" charset="0"/>
                <a:cs typeface="Arial" charset="0"/>
              </a:rPr>
              <a:t>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650" y="908050"/>
            <a:ext cx="7588250" cy="40338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6. Сколько изображено квадратов?</a:t>
            </a: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 </a:t>
            </a: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endParaRPr lang="ru-RU" sz="240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400" smtClean="0">
                <a:solidFill>
                  <a:srgbClr val="7030A0"/>
                </a:solidFill>
                <a:latin typeface="Arial" charset="0"/>
                <a:cs typeface="Arial" charset="0"/>
              </a:rPr>
              <a:t>Ответ: </a:t>
            </a:r>
            <a:r>
              <a:rPr lang="ru-RU" sz="2400" smtClean="0">
                <a:latin typeface="Arial" charset="0"/>
                <a:cs typeface="Arial" charset="0"/>
              </a:rPr>
              <a:t>40</a:t>
            </a:r>
          </a:p>
          <a:p>
            <a:pPr algn="r" eaLnBrk="1" hangingPunct="1">
              <a:buFont typeface="Arial" charset="0"/>
              <a:buNone/>
            </a:pPr>
            <a:endParaRPr lang="ru-RU" sz="2400" smtClean="0">
              <a:latin typeface="Arial" charset="0"/>
              <a:cs typeface="Arial" charset="0"/>
            </a:endParaRPr>
          </a:p>
        </p:txBody>
      </p:sp>
      <p:pic>
        <p:nvPicPr>
          <p:cNvPr id="1027" name="Picture 3" descr="C:\Users\Дарья\Documents\Ковалева В.В\15132786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1844675"/>
            <a:ext cx="2632075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864</TotalTime>
  <Words>367</Words>
  <Application>Microsoft Office PowerPoint</Application>
  <PresentationFormat>Экран (4:3)</PresentationFormat>
  <Paragraphs>117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Углы</vt:lpstr>
      <vt:lpstr>КВН </vt:lpstr>
      <vt:lpstr> </vt:lpstr>
      <vt:lpstr>1 этап: ПРЕДСТАВЛЕНИЕ</vt:lpstr>
      <vt:lpstr>2 этап: 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 этап: ВЕСЕЛАЯ ЭСТАФЕТА</vt:lpstr>
      <vt:lpstr>  4 этап: КОНКУРС  </vt:lpstr>
      <vt:lpstr>5 этап: это интересно</vt:lpstr>
      <vt:lpstr>Презентация PowerPoint</vt:lpstr>
      <vt:lpstr>6 этап: РАЗРЕЗАНИЕ ФИГУРЫ</vt:lpstr>
      <vt:lpstr>7 этап: ПЕСЕННЫЙ КОНКУРС</vt:lpstr>
      <vt:lpstr>СПАСИБО ЗА ВНИМАНИЕ! 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КВН</dc:title>
  <dc:creator>Дарья</dc:creator>
  <cp:lastModifiedBy>Лена-Саша</cp:lastModifiedBy>
  <cp:revision>69</cp:revision>
  <dcterms:created xsi:type="dcterms:W3CDTF">2015-02-22T12:02:57Z</dcterms:created>
  <dcterms:modified xsi:type="dcterms:W3CDTF">2018-10-02T13:27:35Z</dcterms:modified>
</cp:coreProperties>
</file>